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62" r:id="rId4"/>
    <p:sldId id="265" r:id="rId5"/>
    <p:sldId id="266" r:id="rId6"/>
    <p:sldId id="263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15EC8-D946-4C8F-975C-2D748004B775}" type="datetimeFigureOut">
              <a:rPr lang="en-US"/>
              <a:pPr>
                <a:defRPr/>
              </a:pPr>
              <a:t>4/28/2013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71363-CFE3-4C77-9AF8-A3D487A82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E6D9E-0F52-40DB-B1F2-BAD5A027714E}" type="datetimeFigureOut">
              <a:rPr lang="en-US"/>
              <a:pPr>
                <a:defRPr/>
              </a:pPr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51CCB-836D-40F6-9909-FBF8EA1BD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99CB9-83A1-4680-A219-7FF57D66D5E9}" type="datetimeFigureOut">
              <a:rPr lang="en-US"/>
              <a:pPr>
                <a:defRPr/>
              </a:pPr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60D9A-A5BC-4306-A2E8-3DB6FE526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FD15D-596B-43EF-B10D-C39C29BE5EDC}" type="datetimeFigureOut">
              <a:rPr lang="en-US"/>
              <a:pPr>
                <a:defRPr/>
              </a:pPr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10039-E764-4846-8C50-DC4616E2B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99C7A-0CF5-44BC-B796-492B52397799}" type="datetimeFigureOut">
              <a:rPr lang="en-US"/>
              <a:pPr>
                <a:defRPr/>
              </a:pPr>
              <a:t>4/28/2013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EBD5E-25FF-42B3-84F4-C02F52F42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3AB6B-1776-4FE6-812F-011B12936D15}" type="datetimeFigureOut">
              <a:rPr lang="en-US"/>
              <a:pPr>
                <a:defRPr/>
              </a:pPr>
              <a:t>4/28/2013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40C80-D35E-4E02-AC6B-2419FA5CE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EE593-3E3E-44FF-88DA-909659A56CC8}" type="datetimeFigureOut">
              <a:rPr lang="en-US"/>
              <a:pPr>
                <a:defRPr/>
              </a:pPr>
              <a:t>4/28/2013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A581C-2100-4121-8FC0-559B48430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1AE12-67B8-441E-88A0-450265296137}" type="datetimeFigureOut">
              <a:rPr lang="en-US"/>
              <a:pPr>
                <a:defRPr/>
              </a:pPr>
              <a:t>4/28/2013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8F5F4-2C95-48EF-BED4-179604BAF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139ED-638D-461D-860C-D29D7C72F35B}" type="datetimeFigureOut">
              <a:rPr lang="en-US"/>
              <a:pPr>
                <a:defRPr/>
              </a:pPr>
              <a:t>4/28/2013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8D180-0E3F-4BF8-8493-2D5092155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F5991-3BBD-4D89-828D-5A85C594D768}" type="datetimeFigureOut">
              <a:rPr lang="en-US"/>
              <a:pPr>
                <a:defRPr/>
              </a:pPr>
              <a:t>4/28/2013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DC744-6B2D-49AC-BEE1-979235E53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7CF65-0140-4A33-A514-8A1831AFA865}" type="datetimeFigureOut">
              <a:rPr lang="en-US"/>
              <a:pPr>
                <a:defRPr/>
              </a:pPr>
              <a:t>4/28/2013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613E4-D4AB-49EF-8EDC-73F145780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A25964-9B75-4E7F-99BD-1E34A84F2AF5}" type="datetimeFigureOut">
              <a:rPr lang="en-US"/>
              <a:pPr>
                <a:defRPr/>
              </a:pPr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3B39E7-C062-4CDB-9E6F-42C3C3EEE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0" r:id="rId2"/>
    <p:sldLayoutId id="2147483709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10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ubtitle 2"/>
          <p:cNvSpPr>
            <a:spLocks noGrp="1"/>
          </p:cNvSpPr>
          <p:nvPr>
            <p:ph type="subTitle" idx="1"/>
          </p:nvPr>
        </p:nvSpPr>
        <p:spPr>
          <a:xfrm>
            <a:off x="5334000" y="6248400"/>
            <a:ext cx="3605213" cy="447675"/>
          </a:xfrm>
        </p:spPr>
        <p:txBody>
          <a:bodyPr/>
          <a:lstStyle/>
          <a:p>
            <a:pPr algn="r" eaLnBrk="1" hangingPunct="1"/>
            <a:r>
              <a:rPr lang="en-US" sz="2000" smtClean="0"/>
              <a:t>4/28/2013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/>
              <a:t>A</a:t>
            </a:r>
            <a:r>
              <a:rPr lang="en-US" dirty="0" smtClean="0"/>
              <a:t> Peaceful Life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512511" cy="99060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/>
              <a:t>A Peaceful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1752600"/>
            <a:ext cx="8001000" cy="4694238"/>
          </a:xfrm>
        </p:spPr>
        <p:txBody>
          <a:bodyPr rtlCol="0">
            <a:normAutofit/>
          </a:bodyPr>
          <a:lstStyle/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Calibri"/>
                <a:ea typeface="Calibri"/>
                <a:cs typeface="Times New Roman"/>
              </a:rPr>
              <a:t>Peace is a Godly characteristic and is </a:t>
            </a:r>
            <a:r>
              <a:rPr lang="en-US" sz="3200" b="1" u="sng" dirty="0" smtClean="0">
                <a:solidFill>
                  <a:schemeClr val="bg2">
                    <a:lumMod val="25000"/>
                  </a:schemeClr>
                </a:solidFill>
                <a:latin typeface="Calibri"/>
                <a:ea typeface="Calibri"/>
                <a:cs typeface="Times New Roman"/>
              </a:rPr>
              <a:t>OF GOD</a:t>
            </a: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en-US" sz="2400" dirty="0" smtClean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Ro </a:t>
            </a:r>
            <a:r>
              <a:rPr lang="en-US" sz="24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15:33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Times New Roman"/>
              </a:rPr>
              <a:t>Now the </a:t>
            </a:r>
            <a:r>
              <a:rPr 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Times New Roman"/>
              </a:rPr>
              <a:t>God of peace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Times New Roman"/>
              </a:rPr>
              <a:t> be with you all. Amen;  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en-US" sz="2400" dirty="0" smtClean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Ro </a:t>
            </a:r>
            <a:r>
              <a:rPr lang="en-US" sz="24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16:20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Times New Roman"/>
              </a:rPr>
              <a:t>And the </a:t>
            </a:r>
            <a:r>
              <a:rPr lang="en-US" sz="2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Times New Roman"/>
              </a:rPr>
              <a:t>God of peace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Times New Roman"/>
              </a:rPr>
              <a:t> will crush Satan under your feet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512511" cy="99060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/>
              <a:t>A Peaceful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03225" y="2209800"/>
            <a:ext cx="8207375" cy="4648200"/>
          </a:xfrm>
        </p:spPr>
        <p:txBody>
          <a:bodyPr rtlCol="0">
            <a:normAutofit/>
          </a:bodyPr>
          <a:lstStyle/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Kindling strife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Prov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26:21, Rom 1:29,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Prov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16:27, 26:20</a:t>
            </a: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Envy: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Rom 3:13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Harboring bitterness: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Eph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4:31,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Heb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12:15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en-US" sz="2000" u="sng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do I overcome and keep peace with others?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Pursue peace: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Heb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12:14, Rom 12:18, 14:19, Luke 6:29, Rom 15:2, Phil. 2:4-5</a:t>
            </a: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Forgive: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Matt 6:14-15, Col 3:13-15, Mark 9:50, Col 4:6</a:t>
            </a: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who we once were: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Titus 3:2-3</a:t>
            </a: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Prayer: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Psalms 13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397726"/>
            <a:ext cx="3733800" cy="524990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en-US" sz="3200" i="1" dirty="0" smtClean="0">
                <a:solidFill>
                  <a:schemeClr val="tx2">
                    <a:lumMod val="75000"/>
                  </a:schemeClr>
                </a:solidFill>
              </a:rPr>
              <a:t>Peace with others</a:t>
            </a:r>
            <a:endParaRPr lang="en-US" sz="32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512511" cy="99060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/>
              <a:t>A Peaceful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03225" y="1962150"/>
            <a:ext cx="7696200" cy="3962400"/>
          </a:xfrm>
        </p:spPr>
        <p:txBody>
          <a:bodyPr rtlCol="0">
            <a:normAutofit/>
          </a:bodyPr>
          <a:lstStyle/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eaLnBrk="1" fontAlgn="auto" hangingPunct="1">
              <a:buClrTx/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Chaos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lack of control in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/ family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1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14:33</a:t>
            </a:r>
          </a:p>
          <a:p>
            <a:pPr marL="45720" indent="0" eaLnBrk="1" fontAlgn="auto" hangingPunct="1">
              <a:buClrTx/>
              <a:buFont typeface="Georgia" pitchFamily="18" charset="0"/>
              <a:buNone/>
              <a:defRPr/>
            </a:pPr>
            <a:endParaRPr lang="en-US" sz="28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eaLnBrk="1" fontAlgn="auto" hangingPunct="1">
              <a:buClrTx/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Worry and anxiety: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Phil 4:7</a:t>
            </a:r>
          </a:p>
          <a:p>
            <a:pPr marL="45720" indent="0" eaLnBrk="1" fontAlgn="auto" hangingPunct="1">
              <a:buClrTx/>
              <a:buFont typeface="Georgia" pitchFamily="18" charset="0"/>
              <a:buNone/>
              <a:defRPr/>
            </a:pPr>
            <a:endParaRPr lang="en-US" sz="28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eaLnBrk="1" fontAlgn="auto" hangingPunct="1">
              <a:buClrTx/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Grief: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John 14:27</a:t>
            </a: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397726"/>
            <a:ext cx="4724400" cy="524990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en-US" sz="3200" i="1" dirty="0" smtClean="0">
                <a:solidFill>
                  <a:schemeClr val="tx2">
                    <a:lumMod val="75000"/>
                  </a:schemeClr>
                </a:solidFill>
              </a:rPr>
              <a:t>Peace within ourselves</a:t>
            </a:r>
            <a:endParaRPr lang="en-US" sz="32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512511" cy="99060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/>
              <a:t>A Peaceful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03225" y="1962150"/>
            <a:ext cx="8512175" cy="4743450"/>
          </a:xfrm>
        </p:spPr>
        <p:txBody>
          <a:bodyPr>
            <a:normAutofit/>
          </a:bodyPr>
          <a:lstStyle/>
          <a:p>
            <a:pPr marL="44450" indent="0" eaLnBrk="1" hangingPunct="1">
              <a:lnSpc>
                <a:spcPct val="90000"/>
              </a:lnSpc>
              <a:buClrTx/>
              <a:buFont typeface="Georgia" pitchFamily="18" charset="0"/>
              <a:buNone/>
            </a:pPr>
            <a:r>
              <a:rPr lang="en-US" smtClean="0">
                <a:solidFill>
                  <a:srgbClr val="21306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wicked know no peace: </a:t>
            </a:r>
            <a:r>
              <a:rPr lang="en-US" smtClean="0"/>
              <a:t>Isa 59:6-8, Isa 57:20 </a:t>
            </a:r>
          </a:p>
          <a:p>
            <a:pPr marL="44450" indent="0" eaLnBrk="1" hangingPunct="1">
              <a:lnSpc>
                <a:spcPct val="90000"/>
              </a:lnSpc>
              <a:buClrTx/>
              <a:buFont typeface="Georgia" pitchFamily="18" charset="0"/>
              <a:buNone/>
            </a:pPr>
            <a:endParaRPr lang="en-US" smtClean="0">
              <a:solidFill>
                <a:srgbClr val="21306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4450" indent="0" eaLnBrk="1" hangingPunct="1">
              <a:lnSpc>
                <a:spcPct val="90000"/>
              </a:lnSpc>
              <a:buClrTx/>
              <a:buFont typeface="Georgia" pitchFamily="18" charset="0"/>
              <a:buNone/>
            </a:pPr>
            <a:r>
              <a:rPr lang="en-US" smtClean="0">
                <a:solidFill>
                  <a:srgbClr val="21306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Righteousness brings peace: </a:t>
            </a:r>
            <a:r>
              <a:rPr lang="en-US" smtClean="0"/>
              <a:t>Rom 14:17-19, Psa 119:165, Is 26:3; Is 48:18; Isa 32:17</a:t>
            </a:r>
          </a:p>
          <a:p>
            <a:pPr marL="44450" indent="0" eaLnBrk="1" hangingPunct="1">
              <a:lnSpc>
                <a:spcPct val="90000"/>
              </a:lnSpc>
              <a:buFont typeface="Georgia" pitchFamily="18" charset="0"/>
              <a:buNone/>
            </a:pPr>
            <a:endParaRPr lang="en-US" sz="1900" smtClean="0"/>
          </a:p>
          <a:p>
            <a:pPr marL="44450" indent="0"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en-US" smtClean="0">
                <a:solidFill>
                  <a:srgbClr val="FF0000"/>
                </a:solidFill>
              </a:rPr>
              <a:t>Isa 32:17</a:t>
            </a:r>
            <a:r>
              <a:rPr lang="en-US" smtClean="0"/>
              <a:t> The work of righteousness will be peace,</a:t>
            </a:r>
            <a:br>
              <a:rPr lang="en-US" smtClean="0"/>
            </a:br>
            <a:r>
              <a:rPr lang="en-US" smtClean="0"/>
              <a:t>And the effect of righteousness, quietness and assurance forever.</a:t>
            </a:r>
            <a:br>
              <a:rPr lang="en-US" smtClean="0"/>
            </a:br>
            <a:r>
              <a:rPr lang="en-US" baseline="30000" smtClean="0"/>
              <a:t>18 </a:t>
            </a:r>
            <a:r>
              <a:rPr lang="en-US" smtClean="0"/>
              <a:t>My people will dwell in a peaceful habitation,</a:t>
            </a:r>
            <a:br>
              <a:rPr lang="en-US" smtClean="0"/>
            </a:br>
            <a:r>
              <a:rPr lang="en-US" smtClean="0"/>
              <a:t>In secure dwellings, and in quiet resting places,</a:t>
            </a:r>
            <a:br>
              <a:rPr lang="en-US" smtClean="0"/>
            </a:br>
            <a:r>
              <a:rPr lang="en-US" baseline="30000" smtClean="0"/>
              <a:t>19 </a:t>
            </a:r>
            <a:r>
              <a:rPr lang="en-US" smtClean="0"/>
              <a:t>Though hail comes down on the forest,</a:t>
            </a:r>
            <a:br>
              <a:rPr lang="en-US" smtClean="0"/>
            </a:br>
            <a:r>
              <a:rPr lang="en-US" smtClean="0"/>
              <a:t>And the city is brought low in humiliation.</a:t>
            </a:r>
          </a:p>
          <a:p>
            <a:pPr marL="44450" indent="0" eaLnBrk="1" hangingPunct="1">
              <a:lnSpc>
                <a:spcPct val="90000"/>
              </a:lnSpc>
              <a:buFont typeface="Georgia" pitchFamily="18" charset="0"/>
              <a:buNone/>
            </a:pPr>
            <a:endParaRPr lang="en-US" smtClean="0">
              <a:solidFill>
                <a:srgbClr val="21306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4450" indent="0" eaLnBrk="1" hangingPunct="1">
              <a:lnSpc>
                <a:spcPct val="90000"/>
              </a:lnSpc>
              <a:buFont typeface="Georgia" pitchFamily="18" charset="0"/>
              <a:buNone/>
            </a:pPr>
            <a:endParaRPr lang="en-US" sz="1900" smtClean="0"/>
          </a:p>
          <a:p>
            <a:pPr marL="44450" indent="0" eaLnBrk="1" hangingPunct="1">
              <a:lnSpc>
                <a:spcPct val="90000"/>
              </a:lnSpc>
              <a:buFont typeface="Georgia" pitchFamily="18" charset="0"/>
              <a:buNone/>
            </a:pPr>
            <a:endParaRPr lang="en-US" sz="190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397726"/>
            <a:ext cx="4419600" cy="524990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en-US" sz="3200" i="1" dirty="0" smtClean="0">
                <a:solidFill>
                  <a:schemeClr val="tx2">
                    <a:lumMod val="75000"/>
                  </a:schemeClr>
                </a:solidFill>
              </a:rPr>
              <a:t>Peace with God</a:t>
            </a:r>
            <a:endParaRPr lang="en-US" sz="32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512511" cy="99060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/>
              <a:t>A Peaceful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981200"/>
            <a:ext cx="7696200" cy="3962400"/>
          </a:xfrm>
        </p:spPr>
        <p:txBody>
          <a:bodyPr/>
          <a:lstStyle/>
          <a:p>
            <a:pPr marL="44450" indent="0" eaLnBrk="1" hangingPunct="1">
              <a:buFont typeface="Georgia" pitchFamily="18" charset="0"/>
              <a:buNone/>
            </a:pPr>
            <a:r>
              <a:rPr lang="en-US" sz="2800" b="1" smtClean="0"/>
              <a:t>Conclusion:</a:t>
            </a:r>
            <a:r>
              <a:rPr lang="en-US" sz="2800" smtClean="0"/>
              <a:t>  </a:t>
            </a:r>
            <a:r>
              <a:rPr lang="en-US" sz="2800" i="1" smtClean="0"/>
              <a:t>A peaceful life means having peace in God and being in the right relationship with him thru Christ.</a:t>
            </a:r>
          </a:p>
          <a:p>
            <a:pPr marL="44450" indent="0" eaLnBrk="1" hangingPunct="1">
              <a:buFont typeface="Georgia" pitchFamily="18" charset="0"/>
              <a:buNone/>
            </a:pPr>
            <a:endParaRPr lang="en-US" sz="2800" smtClean="0"/>
          </a:p>
          <a:p>
            <a:pPr marL="44450" indent="0" eaLnBrk="1" hangingPunct="1">
              <a:buFont typeface="Georgia" pitchFamily="18" charset="0"/>
              <a:buNone/>
            </a:pPr>
            <a:r>
              <a:rPr lang="en-US" smtClean="0">
                <a:solidFill>
                  <a:srgbClr val="FF0000"/>
                </a:solidFill>
              </a:rPr>
              <a:t>Romans 8:6 </a:t>
            </a:r>
            <a:r>
              <a:rPr lang="en-US" smtClean="0"/>
              <a:t>For to be carnally minded </a:t>
            </a:r>
            <a:r>
              <a:rPr lang="en-US" i="1" smtClean="0"/>
              <a:t>is</a:t>
            </a:r>
            <a:r>
              <a:rPr lang="en-US" smtClean="0"/>
              <a:t> death, but to be spiritually minded </a:t>
            </a:r>
            <a:r>
              <a:rPr lang="en-US" i="1" smtClean="0"/>
              <a:t>is</a:t>
            </a:r>
            <a:r>
              <a:rPr lang="en-US" smtClean="0"/>
              <a:t> life and peace. </a:t>
            </a:r>
            <a:r>
              <a:rPr lang="en-US" baseline="30000" smtClean="0"/>
              <a:t>7 </a:t>
            </a:r>
            <a:r>
              <a:rPr lang="en-US" smtClean="0"/>
              <a:t>Because the carnal mind </a:t>
            </a:r>
            <a:r>
              <a:rPr lang="en-US" i="1" smtClean="0"/>
              <a:t>is</a:t>
            </a:r>
            <a:r>
              <a:rPr lang="en-US" smtClean="0"/>
              <a:t> enmity against God; for it is not subject to the law of God, nor indeed can be. </a:t>
            </a:r>
            <a:r>
              <a:rPr lang="en-US" baseline="30000" smtClean="0"/>
              <a:t>8 </a:t>
            </a:r>
            <a:r>
              <a:rPr lang="en-US" smtClean="0"/>
              <a:t>So then, those who are in the flesh cannot please God.</a:t>
            </a:r>
          </a:p>
          <a:p>
            <a:pPr marL="44450" indent="0" eaLnBrk="1" hangingPunct="1">
              <a:buFont typeface="Georgia" pitchFamily="18" charset="0"/>
              <a:buNone/>
            </a:pPr>
            <a:endParaRPr lang="en-US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en-US"/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246</TotalTime>
  <Words>257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Trebuchet MS</vt:lpstr>
      <vt:lpstr>Georgia</vt:lpstr>
      <vt:lpstr>Calibri</vt:lpstr>
      <vt:lpstr>Times New Roman</vt:lpstr>
      <vt:lpstr>Slipstream</vt:lpstr>
      <vt:lpstr>Slipstream</vt:lpstr>
      <vt:lpstr>Slipstream</vt:lpstr>
      <vt:lpstr>Slipstream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Peaceful Life</dc:title>
  <dc:creator>1535052511</dc:creator>
  <cp:lastModifiedBy>Traders Point church of Christ</cp:lastModifiedBy>
  <cp:revision>20</cp:revision>
  <dcterms:created xsi:type="dcterms:W3CDTF">2013-04-26T02:24:02Z</dcterms:created>
  <dcterms:modified xsi:type="dcterms:W3CDTF">2013-04-28T18:50:13Z</dcterms:modified>
</cp:coreProperties>
</file>